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73BD2-94EC-46FA-8AA1-ADB1818B7AE3}" type="datetimeFigureOut">
              <a:rPr lang="de-DE" smtClean="0"/>
              <a:t>12.06.2018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8E811-FFC1-441D-A5A7-2C4E57E9F9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22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F84E-BBDC-4B70-8670-FC20D87CAF6F}" type="datetime1">
              <a:rPr lang="de-DE" smtClean="0"/>
              <a:t>12.06.2018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94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5350" y="555477"/>
            <a:ext cx="59820" cy="8545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0456" y="1861767"/>
            <a:ext cx="45719" cy="7812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2E922-C64B-40F7-AFFE-FC3BF7772839}" type="datetime1">
              <a:rPr lang="de-DE" smtClean="0"/>
              <a:t>12.06.2018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732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5F0D5-0902-472C-AEAA-38BFB6CE2675}" type="datetime1">
              <a:rPr lang="de-DE" smtClean="0"/>
              <a:t>12.06.2018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15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5350" y="555477"/>
            <a:ext cx="59820" cy="8545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00456" y="1861767"/>
            <a:ext cx="45719" cy="78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47E5C-C65D-48E8-BED8-DBD231C220AA}" type="datetime1">
              <a:rPr lang="de-DE" smtClean="0"/>
              <a:t>12.06.2018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30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153BB-2718-43A2-B2F7-2B1D30946307}" type="datetime1">
              <a:rPr lang="de-DE" smtClean="0"/>
              <a:t>12.06.2018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80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5350" y="555477"/>
            <a:ext cx="59820" cy="8545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7A3-F62D-4E5A-8C16-BC88AA2984D0}" type="datetime1">
              <a:rPr lang="de-DE" smtClean="0"/>
              <a:t>12.06.2018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04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175D-AA82-4F0D-9A75-9AB00F134CD5}" type="datetime1">
              <a:rPr lang="de-DE" smtClean="0"/>
              <a:t>12.06.2018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6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5350" y="555477"/>
            <a:ext cx="59820" cy="8545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79249-984A-447A-BA0D-F7FCC4F19138}" type="datetime1">
              <a:rPr lang="de-DE" smtClean="0"/>
              <a:t>12.06.2018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75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4ED6-0DFC-4665-B52D-8B111ABCEB01}" type="datetime1">
              <a:rPr lang="de-DE" smtClean="0"/>
              <a:t>12.06.2018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07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87C6-F83D-4B4E-8B8A-2176406E961B}" type="datetime1">
              <a:rPr lang="de-DE" smtClean="0"/>
              <a:t>12.06.2018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48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1333-48B6-4D7A-96B9-5BB13405CE83}" type="datetime1">
              <a:rPr lang="de-DE" smtClean="0"/>
              <a:t>12.06.2018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55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chemeClr val="accent4"/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71BFB-3D6A-42C4-A5DC-B16738BEFB26}" type="datetime1">
              <a:rPr lang="de-DE" smtClean="0"/>
              <a:t>12.06.2018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940B0-2D0E-4624-AAFD-95D1A37A9A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70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76200" y="312738"/>
            <a:ext cx="12268200" cy="2387600"/>
          </a:xfrm>
        </p:spPr>
        <p:txBody>
          <a:bodyPr/>
          <a:lstStyle/>
          <a:p>
            <a:r>
              <a:rPr lang="de-DE" sz="9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Eigene Website</a:t>
            </a:r>
            <a:endParaRPr lang="de-DE" sz="9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952625" y="2847975"/>
            <a:ext cx="828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Ein Projekt von Markus Jonek</a:t>
            </a:r>
            <a:endParaRPr lang="de-DE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5425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5E-6 4.07407E-6 L 5E-6 -0.07223 " pathEditMode="relative" rAng="0" ptsTypes="AA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" grpId="0"/>
      <p:bldP spid="4" grpId="1"/>
      <p:bldP spid="4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10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66725" y="2967335"/>
            <a:ext cx="11258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b="1" dirty="0" smtClean="0"/>
              <a:t>Danke für Ihre Aufmerksamkeit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1842550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repeatCount="indefinite" fill="hold" grpId="1" nodeType="after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2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066800" y="1194286"/>
            <a:ext cx="1059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Inhaltsverzeichnis: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066800" y="2117616"/>
            <a:ext cx="1090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Vorstellung wichtigste Features</a:t>
            </a:r>
            <a:endParaRPr lang="de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066800" y="2763947"/>
            <a:ext cx="1086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Funktion und Aufbau (HTML Code)</a:t>
            </a:r>
            <a:endParaRPr lang="de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66800" y="3429000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Schlusswort, Fragen/Kritik</a:t>
            </a:r>
            <a:endParaRPr lang="de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876425" y="4861897"/>
            <a:ext cx="8439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Und nun viel Spaß!</a:t>
            </a:r>
            <a:endParaRPr lang="de-DE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16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3</a:t>
            </a:fld>
            <a:endParaRPr lang="de-DE"/>
          </a:p>
        </p:txBody>
      </p:sp>
      <p:pic>
        <p:nvPicPr>
          <p:cNvPr id="4" name="ACCD8E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0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4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0"/>
            <a:ext cx="5867401" cy="564709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4886325" cy="299974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999741"/>
            <a:ext cx="4886325" cy="15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45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5</a:t>
            </a:fld>
            <a:endParaRPr lang="de-DE"/>
          </a:p>
        </p:txBody>
      </p:sp>
      <p:pic>
        <p:nvPicPr>
          <p:cNvPr id="3" name="998E44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49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6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50" y="0"/>
            <a:ext cx="3610750" cy="60864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969802" cy="43529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54922"/>
            <a:ext cx="5586413" cy="173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50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7</a:t>
            </a:fld>
            <a:endParaRPr lang="de-DE"/>
          </a:p>
        </p:txBody>
      </p:sp>
      <p:pic>
        <p:nvPicPr>
          <p:cNvPr id="7" name="1846DD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8575" y="0"/>
            <a:ext cx="12192000" cy="6858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861390"/>
            <a:ext cx="6124575" cy="256761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675"/>
            <a:ext cx="5955006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27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4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8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31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940B0-2D0E-4624-AAFD-95D1A37A9A4B}" type="slidenum">
              <a:rPr lang="de-DE" smtClean="0"/>
              <a:t>9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0" y="144780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 smtClean="0"/>
              <a:t>Gibt es noch Fragen oder Verbesserungsvorschläge?</a:t>
            </a:r>
            <a:endParaRPr lang="de-DE" sz="4400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2552700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 smtClean="0"/>
              <a:t>Falls JA dann wenden Sie sich bitte an meinen Ausbilder Herrn </a:t>
            </a:r>
            <a:r>
              <a:rPr lang="de-DE" sz="4400" b="1" dirty="0" err="1" smtClean="0"/>
              <a:t>Mörl</a:t>
            </a:r>
            <a:r>
              <a:rPr lang="de-DE" sz="4400" b="1" dirty="0" smtClean="0"/>
              <a:t> er wird Ihnen sicherlich weiterhelfen ;-)</a:t>
            </a:r>
            <a:endParaRPr lang="de-DE" sz="4400" b="1" dirty="0"/>
          </a:p>
        </p:txBody>
      </p:sp>
    </p:spTree>
    <p:extLst>
      <p:ext uri="{BB962C8B-B14F-4D97-AF65-F5344CB8AC3E}">
        <p14:creationId xmlns:p14="http://schemas.microsoft.com/office/powerpoint/2010/main" val="3040780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4" presetClass="emph" presetSubtype="0" repeatCount="indefinite" fill="hold" grpId="1" nodeType="after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Breitbild</PresentationFormat>
  <Paragraphs>19</Paragraphs>
  <Slides>10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Eigene Website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BFW Schoemberg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Jonek, Markus</dc:creator>
  <cp:lastModifiedBy>Jonek, Markus</cp:lastModifiedBy>
  <cp:revision>35</cp:revision>
  <dcterms:created xsi:type="dcterms:W3CDTF">2018-06-06T11:17:08Z</dcterms:created>
  <dcterms:modified xsi:type="dcterms:W3CDTF">2018-06-12T06:37:53Z</dcterms:modified>
</cp:coreProperties>
</file>